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4002" r:id="rId2"/>
  </p:sldMasterIdLst>
  <p:notesMasterIdLst>
    <p:notesMasterId r:id="rId6"/>
  </p:notesMasterIdLst>
  <p:sldIdLst>
    <p:sldId id="317" r:id="rId3"/>
    <p:sldId id="288" r:id="rId4"/>
    <p:sldId id="31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9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458"/>
    <a:srgbClr val="002355"/>
    <a:srgbClr val="2E0010"/>
    <a:srgbClr val="D144E0"/>
    <a:srgbClr val="EF003B"/>
    <a:srgbClr val="009900"/>
    <a:srgbClr val="E80000"/>
    <a:srgbClr val="FFD387"/>
    <a:srgbClr val="00DFFF"/>
    <a:srgbClr val="FF62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2895" autoAdjust="0"/>
  </p:normalViewPr>
  <p:slideViewPr>
    <p:cSldViewPr snapToGrid="0">
      <p:cViewPr varScale="1">
        <p:scale>
          <a:sx n="79" d="100"/>
          <a:sy n="79" d="100"/>
        </p:scale>
        <p:origin x="802" y="82"/>
      </p:cViewPr>
      <p:guideLst>
        <p:guide orient="horz" pos="1729"/>
        <p:guide pos="3749"/>
      </p:guideLst>
    </p:cSldViewPr>
  </p:slideViewPr>
  <p:outlineViewPr>
    <p:cViewPr>
      <p:scale>
        <a:sx n="33" d="100"/>
        <a:sy n="33" d="100"/>
      </p:scale>
      <p:origin x="0" y="14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10200-9307-4DCB-9D5F-3BA27C43EC1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BD9B0-523B-4883-9090-4C2156551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59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BD9B0-523B-4883-9090-4C21565517E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092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BD9B0-523B-4883-9090-4C21565517E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07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BD9B0-523B-4883-9090-4C21565517E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4199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5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698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42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379111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301830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781021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621296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67513"/>
      </p:ext>
    </p:extLst>
  </p:cSld>
  <p:clrMapOvr>
    <a:masterClrMapping/>
  </p:clrMapOvr>
  <p:transition spd="med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484262"/>
      </p:ext>
    </p:extLst>
  </p:cSld>
  <p:clrMapOvr>
    <a:masterClrMapping/>
  </p:clrMapOvr>
  <p:transition spd="med"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20182"/>
      </p:ext>
    </p:extLst>
  </p:cSld>
  <p:clrMapOvr>
    <a:masterClrMapping/>
  </p:clrMapOvr>
  <p:transition spd="med"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788126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972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842316"/>
      </p:ext>
    </p:extLst>
  </p:cSld>
  <p:clrMapOvr>
    <a:masterClrMapping/>
  </p:clrMapOvr>
  <p:transition spd="med"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388000"/>
      </p:ext>
    </p:extLst>
  </p:cSld>
  <p:clrMapOvr>
    <a:masterClrMapping/>
  </p:clrMapOvr>
  <p:transition spd="med"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137035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5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11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881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65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41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91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90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2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A23E2-2FCB-4C02-8B87-4D637E6A948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3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514" y="1228339"/>
            <a:ext cx="5397177" cy="416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7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125"/>
    </mc:Choice>
    <mc:Fallback xmlns="">
      <p:transition advTm="212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Таблица 71">
            <a:extLst>
              <a:ext uri="{FF2B5EF4-FFF2-40B4-BE49-F238E27FC236}">
                <a16:creationId xmlns:a16="http://schemas.microsoft.com/office/drawing/2014/main" id="{108F8E85-775E-4374-9846-ED3AAE3DE7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831047"/>
              </p:ext>
            </p:extLst>
          </p:nvPr>
        </p:nvGraphicFramePr>
        <p:xfrm>
          <a:off x="272374" y="1554883"/>
          <a:ext cx="11644008" cy="5069655"/>
        </p:xfrm>
        <a:graphic>
          <a:graphicData uri="http://schemas.openxmlformats.org/drawingml/2006/table">
            <a:tbl>
              <a:tblPr/>
              <a:tblGrid>
                <a:gridCol w="1074832">
                  <a:extLst>
                    <a:ext uri="{9D8B030D-6E8A-4147-A177-3AD203B41FA5}">
                      <a16:colId xmlns:a16="http://schemas.microsoft.com/office/drawing/2014/main" val="3975661578"/>
                    </a:ext>
                  </a:extLst>
                </a:gridCol>
                <a:gridCol w="3497917">
                  <a:extLst>
                    <a:ext uri="{9D8B030D-6E8A-4147-A177-3AD203B41FA5}">
                      <a16:colId xmlns:a16="http://schemas.microsoft.com/office/drawing/2014/main" val="1745336703"/>
                    </a:ext>
                  </a:extLst>
                </a:gridCol>
                <a:gridCol w="1084259">
                  <a:extLst>
                    <a:ext uri="{9D8B030D-6E8A-4147-A177-3AD203B41FA5}">
                      <a16:colId xmlns:a16="http://schemas.microsoft.com/office/drawing/2014/main" val="1085358539"/>
                    </a:ext>
                  </a:extLst>
                </a:gridCol>
                <a:gridCol w="1499107">
                  <a:extLst>
                    <a:ext uri="{9D8B030D-6E8A-4147-A177-3AD203B41FA5}">
                      <a16:colId xmlns:a16="http://schemas.microsoft.com/office/drawing/2014/main" val="597452959"/>
                    </a:ext>
                  </a:extLst>
                </a:gridCol>
                <a:gridCol w="725982">
                  <a:extLst>
                    <a:ext uri="{9D8B030D-6E8A-4147-A177-3AD203B41FA5}">
                      <a16:colId xmlns:a16="http://schemas.microsoft.com/office/drawing/2014/main" val="2848534052"/>
                    </a:ext>
                  </a:extLst>
                </a:gridCol>
                <a:gridCol w="707126">
                  <a:extLst>
                    <a:ext uri="{9D8B030D-6E8A-4147-A177-3AD203B41FA5}">
                      <a16:colId xmlns:a16="http://schemas.microsoft.com/office/drawing/2014/main" val="2259928876"/>
                    </a:ext>
                  </a:extLst>
                </a:gridCol>
                <a:gridCol w="659984">
                  <a:extLst>
                    <a:ext uri="{9D8B030D-6E8A-4147-A177-3AD203B41FA5}">
                      <a16:colId xmlns:a16="http://schemas.microsoft.com/office/drawing/2014/main" val="49274847"/>
                    </a:ext>
                  </a:extLst>
                </a:gridCol>
                <a:gridCol w="631700">
                  <a:extLst>
                    <a:ext uri="{9D8B030D-6E8A-4147-A177-3AD203B41FA5}">
                      <a16:colId xmlns:a16="http://schemas.microsoft.com/office/drawing/2014/main" val="1105832502"/>
                    </a:ext>
                  </a:extLst>
                </a:gridCol>
                <a:gridCol w="820266">
                  <a:extLst>
                    <a:ext uri="{9D8B030D-6E8A-4147-A177-3AD203B41FA5}">
                      <a16:colId xmlns:a16="http://schemas.microsoft.com/office/drawing/2014/main" val="3542930583"/>
                    </a:ext>
                  </a:extLst>
                </a:gridCol>
                <a:gridCol w="942835">
                  <a:extLst>
                    <a:ext uri="{9D8B030D-6E8A-4147-A177-3AD203B41FA5}">
                      <a16:colId xmlns:a16="http://schemas.microsoft.com/office/drawing/2014/main" val="3562664245"/>
                    </a:ext>
                  </a:extLst>
                </a:gridCol>
              </a:tblGrid>
              <a:tr h="3379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место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1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команда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итого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разминка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1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1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2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3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4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Italic" panose="020B0503020203090204" pitchFamily="34" charset="-52"/>
                        </a:rPr>
                        <a:t>БЛИЦ</a:t>
                      </a:r>
                    </a:p>
                  </a:txBody>
                  <a:tcPr marL="5657" marR="5657" marT="56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678827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Девушки с сюрпризами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725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47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265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555660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Кашель от сиропа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714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700" b="1" i="0" u="none" strike="noStrike">
                        <a:solidFill>
                          <a:srgbClr val="002A57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255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4064657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Ричард Большая Печень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706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70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275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240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506579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Почка осы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703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23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255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87363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Биполярная звезда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702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67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225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773575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Олдскул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697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260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83207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7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Кофейные зомби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692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230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26336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Блудливый Кёниг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685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19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57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240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540339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9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Авенеция 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685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270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252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61561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Акула Магнат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679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700" b="1" i="0" u="none" strike="noStrike">
                        <a:solidFill>
                          <a:srgbClr val="002A57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19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260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270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842960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11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Сила веди вичи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613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700" b="1" i="0" u="none" strike="noStrike">
                        <a:solidFill>
                          <a:srgbClr val="002A57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82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285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186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689545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3+2 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582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12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255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210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4752411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13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Гении под прекрытием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528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700" b="1" i="0" u="none" strike="noStrike">
                        <a:solidFill>
                          <a:srgbClr val="002A57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38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235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180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418075"/>
                  </a:ext>
                </a:extLst>
              </a:tr>
              <a:tr h="337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РОСТИК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345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700" b="1" i="0" u="none" strike="noStrike">
                        <a:solidFill>
                          <a:srgbClr val="002A57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1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1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115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b="0" i="0" u="none" strike="noStrike" dirty="0">
                          <a:solidFill>
                            <a:srgbClr val="002A57"/>
                          </a:solidFill>
                          <a:effectLst/>
                          <a:latin typeface="Foros Bold Italic" panose="020B0803020203090204" pitchFamily="34" charset="-52"/>
                        </a:rPr>
                        <a:t>114</a:t>
                      </a:r>
                    </a:p>
                  </a:txBody>
                  <a:tcPr marL="5657" marR="5657" marT="56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497208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10145DE-A446-46B1-A5F9-C6FE33593DD1}"/>
              </a:ext>
            </a:extLst>
          </p:cNvPr>
          <p:cNvSpPr/>
          <p:nvPr/>
        </p:nvSpPr>
        <p:spPr>
          <a:xfrm>
            <a:off x="0" y="0"/>
            <a:ext cx="12192000" cy="1418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" name="Рисунок 70">
            <a:extLst>
              <a:ext uri="{FF2B5EF4-FFF2-40B4-BE49-F238E27FC236}">
                <a16:creationId xmlns:a16="http://schemas.microsoft.com/office/drawing/2014/main" id="{64228455-2E3E-4D04-985A-0E2F614349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93"/>
            <a:ext cx="12192000" cy="15578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482AB1-B45D-4AC6-B5E8-EB1199D46CE4}"/>
              </a:ext>
            </a:extLst>
          </p:cNvPr>
          <p:cNvSpPr txBox="1"/>
          <p:nvPr/>
        </p:nvSpPr>
        <p:spPr>
          <a:xfrm>
            <a:off x="2163156" y="546609"/>
            <a:ext cx="2836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355"/>
                </a:solidFill>
                <a:latin typeface="Foros Extra Bold" panose="020B0903020203020204" pitchFamily="34" charset="-52"/>
              </a:rPr>
              <a:t>25.09   «Планета»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0AE09A-29F3-4140-8619-9CDADC60A634}"/>
              </a:ext>
            </a:extLst>
          </p:cNvPr>
          <p:cNvSpPr txBox="1"/>
          <p:nvPr/>
        </p:nvSpPr>
        <p:spPr>
          <a:xfrm>
            <a:off x="7162818" y="548100"/>
            <a:ext cx="1058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458"/>
                </a:solidFill>
                <a:latin typeface="Foros Extra Bold" panose="020B0903020203020204" pitchFamily="34" charset="-52"/>
              </a:rPr>
              <a:t>#110</a:t>
            </a:r>
            <a:r>
              <a:rPr lang="ru-RU" sz="2400" dirty="0">
                <a:solidFill>
                  <a:srgbClr val="002458"/>
                </a:solidFill>
                <a:latin typeface="Foros Extra Bold" panose="020B0903020203020204" pitchFamily="34" charset="-52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3366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514" y="1228339"/>
            <a:ext cx="5397177" cy="416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128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125"/>
    </mc:Choice>
    <mc:Fallback>
      <p:transition advTm="2125"/>
    </mc:Fallback>
  </mc:AlternateContent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16370</TotalTime>
  <Words>170</Words>
  <Application>Microsoft Office PowerPoint</Application>
  <PresentationFormat>Широкоэкранный</PresentationFormat>
  <Paragraphs>150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Foros Bold Italic</vt:lpstr>
      <vt:lpstr>Foros Extra Bold</vt:lpstr>
      <vt:lpstr>Foros Italic</vt:lpstr>
      <vt:lpstr>Office Theme</vt:lpstr>
      <vt:lpstr>1_Тема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Father</dc:creator>
  <cp:lastModifiedBy>Машулулу</cp:lastModifiedBy>
  <cp:revision>367</cp:revision>
  <dcterms:created xsi:type="dcterms:W3CDTF">2017-10-23T08:02:18Z</dcterms:created>
  <dcterms:modified xsi:type="dcterms:W3CDTF">2023-09-28T11:37:00Z</dcterms:modified>
</cp:coreProperties>
</file>